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59" r:id="rId11"/>
    <p:sldId id="260" r:id="rId12"/>
    <p:sldId id="261" r:id="rId13"/>
    <p:sldId id="262" r:id="rId14"/>
    <p:sldId id="263" r:id="rId15"/>
    <p:sldId id="276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5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E1E9D-D256-F322-654F-53C8E59DB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548EA-63BE-ED9B-A7DC-D9E50B15E2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5AA6F-9B6F-CCE6-550C-FAAA19A39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29C27-0A53-2A89-A8C6-581C84E95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844FE-F468-6026-E95E-5E563F845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913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F842B-D8F1-4C4F-F857-8566337E5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15EE89-2AAB-7467-D3D6-0C534C715A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EE529-D90C-97FD-3684-99D468058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9F0A1-E587-C591-DC4B-EBE98C34D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332A4-228F-1900-F0BA-3BD498FF4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255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468E92-75A8-DAA9-BFBF-0FF62AEB65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7E4A80-F0F8-E8E6-7698-35F20B61FF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86948-897C-1F1B-01D4-8659968DD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76266-5571-0BA5-2F41-117075E90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BDEA5-3847-6935-64DD-2E8FDC35A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12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AE77F-2B28-7716-8F04-531462465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25287-A572-5146-A447-E20699F80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A6CA8-3DCA-121D-0B3C-0B798C53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C3414-E330-7C9F-E333-AF2A046A7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27C50-5528-0898-4FBF-9CA175E09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257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CAED3-768D-CFB8-456B-DE3E79ED5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3F92C-DAA9-1B36-383B-F382F1E4C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EFF0D-A1D1-CC35-2EC4-3D082E298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E2C3B-B342-7410-6586-F4AAD349B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C7D3F-5F74-D9C9-9B68-40619A8DE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55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07DC6-BC96-8DCF-CB78-AF2841D57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2B006-A2F9-9CE9-AD08-BE8B063E4B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53C008-F38E-C1FF-DAF4-6065C681C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F735F-8CDC-B4E0-C64B-4869EE170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D7DA4E-E8A4-40A4-A300-3C98FB69A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BD3C3-EA7E-CB0E-127C-FC81985F7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001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C32EA-81A9-4258-773D-E3E8C47CA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070CD-8EE1-F3D9-C0DE-B38D7C1B55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07835-EFDC-97F7-BD18-F69EDF5E68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9A99B0-C111-D271-E75F-CA0F425B67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0979F9-63E1-668F-D678-35596FD31E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D01408-F0CB-40EC-EF0E-C1D46597A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748D13-D322-66CB-3C22-B51020A70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1AD958-B093-E951-5072-93F00C86A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408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F9E0E-4824-09E2-2679-F5B094D83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F4ED24-2975-660A-9073-C4ACB8806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954745-2B99-F77F-6136-3E164F335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DF268-8378-4274-41BE-E97D912DB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813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964982-BDC4-48ED-1730-70BF4BDBE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A1745-EC70-A2B5-789A-829C9A7FA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D4C77-34AF-3ED5-365C-74AFEE35D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ED9D13-B4DC-190C-0856-AF9E52A11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6D0DE-66D4-4A38-1D95-8BB91DFA5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5FB12-41B4-CAC5-B9A6-4E7B004C3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0DB4B-C79F-03C1-0505-3827E5996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6931C-D3DA-4E5F-20F5-AAE5B7DAF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E3BDE7-7F5E-6244-EB12-4A84C880F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813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79DDA-9C89-2771-2B85-ADFD3FB1F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D1CD6-E4C8-EF45-F101-9C5F71D589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87B8C0-7AA0-C0F4-441F-11EE08B274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6472C-C10B-609B-95DA-FEA5F756A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7684EB-60BB-9AD7-8B23-95B08E2D2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D203-EE29-25CD-7B5C-5E57B1AE0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618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46F6D2-E7C7-4B71-0346-CC321DDD0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74C23-9516-9F28-4187-FC0884B8D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781CE-059E-1419-2C22-2BFDE9AE0D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4C8D4-E128-4C49-A773-0C24F4AE7C68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08003-8357-EEBC-3D08-EA529BBA6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75226-909B-99A4-EE13-517DF0C670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9E9FE-E7B2-4E64-AF9C-CB928D8AB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57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5F266F-FBDD-D62F-FCCE-947FF98ED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94083"/>
            <a:ext cx="12297747" cy="7107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567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3DDA32F-6184-BFE1-E83C-B0A4B09F5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931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C7600A-1B2A-D857-AB3E-57710CC3F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3343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109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655624-83F8-060F-8CFE-8E9B1738D9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79" y="0"/>
            <a:ext cx="121150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470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737214-65C8-BF29-1F99-951A715E6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628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2F8432-4758-61E9-0378-75D517FA08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4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088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262C22-1184-146B-8E7B-C6FF7946EB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5893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807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93F9A2-309F-2E63-AB4C-D39C81196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183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B954A3-123E-F110-D725-587CDCC53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1561"/>
            <a:ext cx="12192000" cy="7181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0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3CFEF8-B075-4242-6301-0715F05B8D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7168"/>
            <a:ext cx="12192000" cy="733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9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1E0072-5D6E-C34B-0E8F-C8CD94515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221"/>
            <a:ext cx="12192000" cy="693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572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2D2866-E3EA-717A-6594-ACB2DDCCCE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788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CD6F593-F9C4-27BD-F796-E6494AD6AF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05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9BA3C61-2400-6560-4936-FEFC54B010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4117"/>
            <a:ext cx="12192000" cy="6813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363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DA7711-6962-5E04-5FEB-673B996E82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939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1415006-64FC-F6E5-9365-2727C253D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338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pooja</dc:creator>
  <cp:lastModifiedBy>pooja</cp:lastModifiedBy>
  <cp:revision>1</cp:revision>
  <dcterms:created xsi:type="dcterms:W3CDTF">2024-10-02T14:13:09Z</dcterms:created>
  <dcterms:modified xsi:type="dcterms:W3CDTF">2024-10-02T14:29:41Z</dcterms:modified>
</cp:coreProperties>
</file>

<file path=docProps/thumbnail.jpeg>
</file>